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062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E6E15-E510-2DB3-9EAD-0512043619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373464-C5AE-E72A-92FE-FF9CB74655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992E1F-B306-3819-B134-24C66DFAC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26C2-C454-4BCE-ADC0-8339D6DE75C0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B8BC2-2615-2F4F-7A83-B33B9F4F4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EE6E14-417E-B96F-823F-A280A35DF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7037C-FFED-4B78-A398-090A8CD31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35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F0624-A102-E0F4-FF00-5052EF74B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565225-960A-B9AA-D4E2-AE4AD51520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D1570-8905-E30A-27A0-B95C32E2C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26C2-C454-4BCE-ADC0-8339D6DE75C0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6EA157-5273-EB52-AF3E-D79B56D12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38F27-22F0-E875-0C7C-4F9BC9251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7037C-FFED-4B78-A398-090A8CD31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207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1374BE-81A9-AA52-A964-42A9E5DF25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37BB93-F815-F5C2-424F-2F2C47CD9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44B3D3-41E0-FB20-B1BA-6CF1D23AB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26C2-C454-4BCE-ADC0-8339D6DE75C0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A6DC82-77D6-DBA8-7A25-1B7F4C62E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8EAFE5-A539-EE87-81BB-D325DA762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7037C-FFED-4B78-A398-090A8CD31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860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Slide with image 1">
    <p:bg>
      <p:bgPr>
        <a:solidFill>
          <a:srgbClr val="00AC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5EC9238-1683-79B4-4F11-71CBB9860C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26638" y="-1149304"/>
            <a:ext cx="16039971" cy="8482127"/>
          </a:xfrm>
          <a:prstGeom prst="rect">
            <a:avLst/>
          </a:prstGeom>
        </p:spPr>
      </p:pic>
      <p:sp>
        <p:nvSpPr>
          <p:cNvPr id="8" name="Rectangle 6"/>
          <p:cNvSpPr/>
          <p:nvPr/>
        </p:nvSpPr>
        <p:spPr>
          <a:xfrm rot="10800000">
            <a:off x="-7845" y="-32464"/>
            <a:ext cx="12199845" cy="4898297"/>
          </a:xfrm>
          <a:custGeom>
            <a:avLst/>
            <a:gdLst>
              <a:gd name="connsiteX0" fmla="*/ 0 w 10693400"/>
              <a:gd name="connsiteY0" fmla="*/ 0 h 1116013"/>
              <a:gd name="connsiteX1" fmla="*/ 10693400 w 10693400"/>
              <a:gd name="connsiteY1" fmla="*/ 0 h 1116013"/>
              <a:gd name="connsiteX2" fmla="*/ 10693400 w 10693400"/>
              <a:gd name="connsiteY2" fmla="*/ 1116013 h 1116013"/>
              <a:gd name="connsiteX3" fmla="*/ 0 w 10693400"/>
              <a:gd name="connsiteY3" fmla="*/ 1116013 h 1116013"/>
              <a:gd name="connsiteX4" fmla="*/ 0 w 10693400"/>
              <a:gd name="connsiteY4" fmla="*/ 0 h 1116013"/>
              <a:gd name="connsiteX0" fmla="*/ 8193 w 10693400"/>
              <a:gd name="connsiteY0" fmla="*/ 0 h 3705052"/>
              <a:gd name="connsiteX1" fmla="*/ 10693400 w 10693400"/>
              <a:gd name="connsiteY1" fmla="*/ 2589039 h 3705052"/>
              <a:gd name="connsiteX2" fmla="*/ 10693400 w 10693400"/>
              <a:gd name="connsiteY2" fmla="*/ 3705052 h 3705052"/>
              <a:gd name="connsiteX3" fmla="*/ 0 w 10693400"/>
              <a:gd name="connsiteY3" fmla="*/ 3705052 h 3705052"/>
              <a:gd name="connsiteX4" fmla="*/ 8193 w 10693400"/>
              <a:gd name="connsiteY4" fmla="*/ 0 h 3705052"/>
              <a:gd name="connsiteX0" fmla="*/ 8193 w 10693400"/>
              <a:gd name="connsiteY0" fmla="*/ 0 h 3705052"/>
              <a:gd name="connsiteX1" fmla="*/ 10660627 w 10693400"/>
              <a:gd name="connsiteY1" fmla="*/ 2130222 h 3705052"/>
              <a:gd name="connsiteX2" fmla="*/ 10693400 w 10693400"/>
              <a:gd name="connsiteY2" fmla="*/ 3705052 h 3705052"/>
              <a:gd name="connsiteX3" fmla="*/ 0 w 10693400"/>
              <a:gd name="connsiteY3" fmla="*/ 3705052 h 3705052"/>
              <a:gd name="connsiteX4" fmla="*/ 8193 w 10693400"/>
              <a:gd name="connsiteY4" fmla="*/ 0 h 3705052"/>
              <a:gd name="connsiteX0" fmla="*/ 8193 w 10693400"/>
              <a:gd name="connsiteY0" fmla="*/ 2613617 h 6318669"/>
              <a:gd name="connsiteX1" fmla="*/ 10685207 w 10693400"/>
              <a:gd name="connsiteY1" fmla="*/ 0 h 6318669"/>
              <a:gd name="connsiteX2" fmla="*/ 10693400 w 10693400"/>
              <a:gd name="connsiteY2" fmla="*/ 6318669 h 6318669"/>
              <a:gd name="connsiteX3" fmla="*/ 0 w 10693400"/>
              <a:gd name="connsiteY3" fmla="*/ 6318669 h 6318669"/>
              <a:gd name="connsiteX4" fmla="*/ 8193 w 10693400"/>
              <a:gd name="connsiteY4" fmla="*/ 2613617 h 6318669"/>
              <a:gd name="connsiteX0" fmla="*/ 1310942 w 10693400"/>
              <a:gd name="connsiteY0" fmla="*/ 3916329 h 6318669"/>
              <a:gd name="connsiteX1" fmla="*/ 10685207 w 10693400"/>
              <a:gd name="connsiteY1" fmla="*/ 0 h 6318669"/>
              <a:gd name="connsiteX2" fmla="*/ 10693400 w 10693400"/>
              <a:gd name="connsiteY2" fmla="*/ 6318669 h 6318669"/>
              <a:gd name="connsiteX3" fmla="*/ 0 w 10693400"/>
              <a:gd name="connsiteY3" fmla="*/ 6318669 h 6318669"/>
              <a:gd name="connsiteX4" fmla="*/ 1310942 w 10693400"/>
              <a:gd name="connsiteY4" fmla="*/ 3916329 h 6318669"/>
              <a:gd name="connsiteX0" fmla="*/ 0 w 10701594"/>
              <a:gd name="connsiteY0" fmla="*/ 4219476 h 6318669"/>
              <a:gd name="connsiteX1" fmla="*/ 10693401 w 10701594"/>
              <a:gd name="connsiteY1" fmla="*/ 0 h 6318669"/>
              <a:gd name="connsiteX2" fmla="*/ 10701594 w 10701594"/>
              <a:gd name="connsiteY2" fmla="*/ 6318669 h 6318669"/>
              <a:gd name="connsiteX3" fmla="*/ 8194 w 10701594"/>
              <a:gd name="connsiteY3" fmla="*/ 6318669 h 6318669"/>
              <a:gd name="connsiteX4" fmla="*/ 0 w 10701594"/>
              <a:gd name="connsiteY4" fmla="*/ 4219476 h 6318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01594" h="6318669">
                <a:moveTo>
                  <a:pt x="0" y="4219476"/>
                </a:moveTo>
                <a:lnTo>
                  <a:pt x="10693401" y="0"/>
                </a:lnTo>
                <a:lnTo>
                  <a:pt x="10701594" y="6318669"/>
                </a:lnTo>
                <a:lnTo>
                  <a:pt x="8194" y="6318669"/>
                </a:lnTo>
                <a:cubicBezTo>
                  <a:pt x="5463" y="5618938"/>
                  <a:pt x="2731" y="4919207"/>
                  <a:pt x="0" y="421947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905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-105765" y="3491791"/>
            <a:ext cx="12375284" cy="3366209"/>
          </a:xfrm>
          <a:custGeom>
            <a:avLst/>
            <a:gdLst>
              <a:gd name="connsiteX0" fmla="*/ 0 w 10693400"/>
              <a:gd name="connsiteY0" fmla="*/ 0 h 1116013"/>
              <a:gd name="connsiteX1" fmla="*/ 10693400 w 10693400"/>
              <a:gd name="connsiteY1" fmla="*/ 0 h 1116013"/>
              <a:gd name="connsiteX2" fmla="*/ 10693400 w 10693400"/>
              <a:gd name="connsiteY2" fmla="*/ 1116013 h 1116013"/>
              <a:gd name="connsiteX3" fmla="*/ 0 w 10693400"/>
              <a:gd name="connsiteY3" fmla="*/ 1116013 h 1116013"/>
              <a:gd name="connsiteX4" fmla="*/ 0 w 10693400"/>
              <a:gd name="connsiteY4" fmla="*/ 0 h 1116013"/>
              <a:gd name="connsiteX0" fmla="*/ 8193 w 10693400"/>
              <a:gd name="connsiteY0" fmla="*/ 0 h 3705052"/>
              <a:gd name="connsiteX1" fmla="*/ 10693400 w 10693400"/>
              <a:gd name="connsiteY1" fmla="*/ 2589039 h 3705052"/>
              <a:gd name="connsiteX2" fmla="*/ 10693400 w 10693400"/>
              <a:gd name="connsiteY2" fmla="*/ 3705052 h 3705052"/>
              <a:gd name="connsiteX3" fmla="*/ 0 w 10693400"/>
              <a:gd name="connsiteY3" fmla="*/ 3705052 h 3705052"/>
              <a:gd name="connsiteX4" fmla="*/ 8193 w 10693400"/>
              <a:gd name="connsiteY4" fmla="*/ 0 h 3705052"/>
              <a:gd name="connsiteX0" fmla="*/ 8193 w 10693400"/>
              <a:gd name="connsiteY0" fmla="*/ 0 h 3705052"/>
              <a:gd name="connsiteX1" fmla="*/ 10660627 w 10693400"/>
              <a:gd name="connsiteY1" fmla="*/ 2130222 h 3705052"/>
              <a:gd name="connsiteX2" fmla="*/ 10693400 w 10693400"/>
              <a:gd name="connsiteY2" fmla="*/ 3705052 h 3705052"/>
              <a:gd name="connsiteX3" fmla="*/ 0 w 10693400"/>
              <a:gd name="connsiteY3" fmla="*/ 3705052 h 3705052"/>
              <a:gd name="connsiteX4" fmla="*/ 8193 w 10693400"/>
              <a:gd name="connsiteY4" fmla="*/ 0 h 3705052"/>
              <a:gd name="connsiteX0" fmla="*/ 8193 w 10693401"/>
              <a:gd name="connsiteY0" fmla="*/ 0 h 3705052"/>
              <a:gd name="connsiteX1" fmla="*/ 10693401 w 10693401"/>
              <a:gd name="connsiteY1" fmla="*/ 2154801 h 3705052"/>
              <a:gd name="connsiteX2" fmla="*/ 10693400 w 10693401"/>
              <a:gd name="connsiteY2" fmla="*/ 3705052 h 3705052"/>
              <a:gd name="connsiteX3" fmla="*/ 0 w 10693401"/>
              <a:gd name="connsiteY3" fmla="*/ 3705052 h 3705052"/>
              <a:gd name="connsiteX4" fmla="*/ 8193 w 10693401"/>
              <a:gd name="connsiteY4" fmla="*/ 0 h 3705052"/>
              <a:gd name="connsiteX0" fmla="*/ 8193 w 10693401"/>
              <a:gd name="connsiteY0" fmla="*/ 0 h 3705052"/>
              <a:gd name="connsiteX1" fmla="*/ 3175 w 10693401"/>
              <a:gd name="connsiteY1" fmla="*/ 4589 h 3705052"/>
              <a:gd name="connsiteX2" fmla="*/ 10693401 w 10693401"/>
              <a:gd name="connsiteY2" fmla="*/ 2154801 h 3705052"/>
              <a:gd name="connsiteX3" fmla="*/ 10693400 w 10693401"/>
              <a:gd name="connsiteY3" fmla="*/ 3705052 h 3705052"/>
              <a:gd name="connsiteX4" fmla="*/ 0 w 10693401"/>
              <a:gd name="connsiteY4" fmla="*/ 3705052 h 3705052"/>
              <a:gd name="connsiteX5" fmla="*/ 8193 w 10693401"/>
              <a:gd name="connsiteY5" fmla="*/ 0 h 3705052"/>
              <a:gd name="connsiteX0" fmla="*/ 1843 w 10693401"/>
              <a:gd name="connsiteY0" fmla="*/ 0 h 3711402"/>
              <a:gd name="connsiteX1" fmla="*/ 3175 w 10693401"/>
              <a:gd name="connsiteY1" fmla="*/ 10939 h 3711402"/>
              <a:gd name="connsiteX2" fmla="*/ 10693401 w 10693401"/>
              <a:gd name="connsiteY2" fmla="*/ 2161151 h 3711402"/>
              <a:gd name="connsiteX3" fmla="*/ 10693400 w 10693401"/>
              <a:gd name="connsiteY3" fmla="*/ 3711402 h 3711402"/>
              <a:gd name="connsiteX4" fmla="*/ 0 w 10693401"/>
              <a:gd name="connsiteY4" fmla="*/ 3711402 h 3711402"/>
              <a:gd name="connsiteX5" fmla="*/ 1843 w 10693401"/>
              <a:gd name="connsiteY5" fmla="*/ 0 h 37114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693401" h="3711402">
                <a:moveTo>
                  <a:pt x="1843" y="0"/>
                </a:moveTo>
                <a:cubicBezTo>
                  <a:pt x="5462" y="1530"/>
                  <a:pt x="-444" y="9409"/>
                  <a:pt x="3175" y="10939"/>
                </a:cubicBezTo>
                <a:lnTo>
                  <a:pt x="10693401" y="2161151"/>
                </a:lnTo>
                <a:cubicBezTo>
                  <a:pt x="10693401" y="2677901"/>
                  <a:pt x="10693400" y="3194652"/>
                  <a:pt x="10693400" y="3711402"/>
                </a:cubicBezTo>
                <a:lnTo>
                  <a:pt x="0" y="3711402"/>
                </a:lnTo>
                <a:cubicBezTo>
                  <a:pt x="614" y="2474268"/>
                  <a:pt x="1229" y="1237134"/>
                  <a:pt x="1843" y="0"/>
                </a:cubicBezTo>
                <a:close/>
              </a:path>
            </a:pathLst>
          </a:custGeom>
          <a:solidFill>
            <a:schemeClr val="tx1">
              <a:alpha val="81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905"/>
              <a:t> 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CB66B94-C877-4044-B876-FF4AAD4F5EA5}"/>
              </a:ext>
            </a:extLst>
          </p:cNvPr>
          <p:cNvCxnSpPr>
            <a:cxnSpLocks/>
          </p:cNvCxnSpPr>
          <p:nvPr/>
        </p:nvCxnSpPr>
        <p:spPr>
          <a:xfrm>
            <a:off x="621192" y="1967285"/>
            <a:ext cx="1780336" cy="0"/>
          </a:xfrm>
          <a:prstGeom prst="line">
            <a:avLst/>
          </a:prstGeom>
          <a:ln w="57150" cap="rnd">
            <a:solidFill>
              <a:srgbClr val="00408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6">
            <a:extLst>
              <a:ext uri="{FF2B5EF4-FFF2-40B4-BE49-F238E27FC236}">
                <a16:creationId xmlns:a16="http://schemas.microsoft.com/office/drawing/2014/main" id="{59389535-DF29-43CF-AD8B-3ACEDD3DEBF5}"/>
              </a:ext>
            </a:extLst>
          </p:cNvPr>
          <p:cNvSpPr/>
          <p:nvPr userDrawn="1"/>
        </p:nvSpPr>
        <p:spPr>
          <a:xfrm rot="10800000">
            <a:off x="-126764" y="8"/>
            <a:ext cx="12389283" cy="4885292"/>
          </a:xfrm>
          <a:custGeom>
            <a:avLst/>
            <a:gdLst>
              <a:gd name="connsiteX0" fmla="*/ 0 w 10693400"/>
              <a:gd name="connsiteY0" fmla="*/ 0 h 1116013"/>
              <a:gd name="connsiteX1" fmla="*/ 10693400 w 10693400"/>
              <a:gd name="connsiteY1" fmla="*/ 0 h 1116013"/>
              <a:gd name="connsiteX2" fmla="*/ 10693400 w 10693400"/>
              <a:gd name="connsiteY2" fmla="*/ 1116013 h 1116013"/>
              <a:gd name="connsiteX3" fmla="*/ 0 w 10693400"/>
              <a:gd name="connsiteY3" fmla="*/ 1116013 h 1116013"/>
              <a:gd name="connsiteX4" fmla="*/ 0 w 10693400"/>
              <a:gd name="connsiteY4" fmla="*/ 0 h 1116013"/>
              <a:gd name="connsiteX0" fmla="*/ 8193 w 10693400"/>
              <a:gd name="connsiteY0" fmla="*/ 0 h 3705052"/>
              <a:gd name="connsiteX1" fmla="*/ 10693400 w 10693400"/>
              <a:gd name="connsiteY1" fmla="*/ 2589039 h 3705052"/>
              <a:gd name="connsiteX2" fmla="*/ 10693400 w 10693400"/>
              <a:gd name="connsiteY2" fmla="*/ 3705052 h 3705052"/>
              <a:gd name="connsiteX3" fmla="*/ 0 w 10693400"/>
              <a:gd name="connsiteY3" fmla="*/ 3705052 h 3705052"/>
              <a:gd name="connsiteX4" fmla="*/ 8193 w 10693400"/>
              <a:gd name="connsiteY4" fmla="*/ 0 h 3705052"/>
              <a:gd name="connsiteX0" fmla="*/ 8193 w 10693400"/>
              <a:gd name="connsiteY0" fmla="*/ 0 h 3705052"/>
              <a:gd name="connsiteX1" fmla="*/ 10660627 w 10693400"/>
              <a:gd name="connsiteY1" fmla="*/ 2130222 h 3705052"/>
              <a:gd name="connsiteX2" fmla="*/ 10693400 w 10693400"/>
              <a:gd name="connsiteY2" fmla="*/ 3705052 h 3705052"/>
              <a:gd name="connsiteX3" fmla="*/ 0 w 10693400"/>
              <a:gd name="connsiteY3" fmla="*/ 3705052 h 3705052"/>
              <a:gd name="connsiteX4" fmla="*/ 8193 w 10693400"/>
              <a:gd name="connsiteY4" fmla="*/ 0 h 3705052"/>
              <a:gd name="connsiteX0" fmla="*/ 8193 w 10693400"/>
              <a:gd name="connsiteY0" fmla="*/ 2613617 h 6318669"/>
              <a:gd name="connsiteX1" fmla="*/ 10685207 w 10693400"/>
              <a:gd name="connsiteY1" fmla="*/ 0 h 6318669"/>
              <a:gd name="connsiteX2" fmla="*/ 10693400 w 10693400"/>
              <a:gd name="connsiteY2" fmla="*/ 6318669 h 6318669"/>
              <a:gd name="connsiteX3" fmla="*/ 0 w 10693400"/>
              <a:gd name="connsiteY3" fmla="*/ 6318669 h 6318669"/>
              <a:gd name="connsiteX4" fmla="*/ 8193 w 10693400"/>
              <a:gd name="connsiteY4" fmla="*/ 2613617 h 6318669"/>
              <a:gd name="connsiteX0" fmla="*/ 1310942 w 10693400"/>
              <a:gd name="connsiteY0" fmla="*/ 3916329 h 6318669"/>
              <a:gd name="connsiteX1" fmla="*/ 10685207 w 10693400"/>
              <a:gd name="connsiteY1" fmla="*/ 0 h 6318669"/>
              <a:gd name="connsiteX2" fmla="*/ 10693400 w 10693400"/>
              <a:gd name="connsiteY2" fmla="*/ 6318669 h 6318669"/>
              <a:gd name="connsiteX3" fmla="*/ 0 w 10693400"/>
              <a:gd name="connsiteY3" fmla="*/ 6318669 h 6318669"/>
              <a:gd name="connsiteX4" fmla="*/ 1310942 w 10693400"/>
              <a:gd name="connsiteY4" fmla="*/ 3916329 h 6318669"/>
              <a:gd name="connsiteX0" fmla="*/ 0 w 10701594"/>
              <a:gd name="connsiteY0" fmla="*/ 4219476 h 6318669"/>
              <a:gd name="connsiteX1" fmla="*/ 10693401 w 10701594"/>
              <a:gd name="connsiteY1" fmla="*/ 0 h 6318669"/>
              <a:gd name="connsiteX2" fmla="*/ 10701594 w 10701594"/>
              <a:gd name="connsiteY2" fmla="*/ 6318669 h 6318669"/>
              <a:gd name="connsiteX3" fmla="*/ 8194 w 10701594"/>
              <a:gd name="connsiteY3" fmla="*/ 6318669 h 6318669"/>
              <a:gd name="connsiteX4" fmla="*/ 0 w 10701594"/>
              <a:gd name="connsiteY4" fmla="*/ 4219476 h 6318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01594" h="6318669">
                <a:moveTo>
                  <a:pt x="0" y="4219476"/>
                </a:moveTo>
                <a:lnTo>
                  <a:pt x="10693401" y="0"/>
                </a:lnTo>
                <a:lnTo>
                  <a:pt x="10701594" y="6318669"/>
                </a:lnTo>
                <a:lnTo>
                  <a:pt x="8194" y="6318669"/>
                </a:lnTo>
                <a:cubicBezTo>
                  <a:pt x="5463" y="5618938"/>
                  <a:pt x="2731" y="4919207"/>
                  <a:pt x="0" y="421947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905"/>
              <a:t> </a:t>
            </a:r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B98D6954-A659-46FC-BD3B-3B4758E64D85}"/>
              </a:ext>
            </a:extLst>
          </p:cNvPr>
          <p:cNvSpPr/>
          <p:nvPr userDrawn="1"/>
        </p:nvSpPr>
        <p:spPr>
          <a:xfrm>
            <a:off x="-105769" y="3491791"/>
            <a:ext cx="12382285" cy="3366209"/>
          </a:xfrm>
          <a:custGeom>
            <a:avLst/>
            <a:gdLst>
              <a:gd name="connsiteX0" fmla="*/ 0 w 10693400"/>
              <a:gd name="connsiteY0" fmla="*/ 0 h 1116013"/>
              <a:gd name="connsiteX1" fmla="*/ 10693400 w 10693400"/>
              <a:gd name="connsiteY1" fmla="*/ 0 h 1116013"/>
              <a:gd name="connsiteX2" fmla="*/ 10693400 w 10693400"/>
              <a:gd name="connsiteY2" fmla="*/ 1116013 h 1116013"/>
              <a:gd name="connsiteX3" fmla="*/ 0 w 10693400"/>
              <a:gd name="connsiteY3" fmla="*/ 1116013 h 1116013"/>
              <a:gd name="connsiteX4" fmla="*/ 0 w 10693400"/>
              <a:gd name="connsiteY4" fmla="*/ 0 h 1116013"/>
              <a:gd name="connsiteX0" fmla="*/ 8193 w 10693400"/>
              <a:gd name="connsiteY0" fmla="*/ 0 h 3705052"/>
              <a:gd name="connsiteX1" fmla="*/ 10693400 w 10693400"/>
              <a:gd name="connsiteY1" fmla="*/ 2589039 h 3705052"/>
              <a:gd name="connsiteX2" fmla="*/ 10693400 w 10693400"/>
              <a:gd name="connsiteY2" fmla="*/ 3705052 h 3705052"/>
              <a:gd name="connsiteX3" fmla="*/ 0 w 10693400"/>
              <a:gd name="connsiteY3" fmla="*/ 3705052 h 3705052"/>
              <a:gd name="connsiteX4" fmla="*/ 8193 w 10693400"/>
              <a:gd name="connsiteY4" fmla="*/ 0 h 3705052"/>
              <a:gd name="connsiteX0" fmla="*/ 8193 w 10693400"/>
              <a:gd name="connsiteY0" fmla="*/ 0 h 3705052"/>
              <a:gd name="connsiteX1" fmla="*/ 10660627 w 10693400"/>
              <a:gd name="connsiteY1" fmla="*/ 2130222 h 3705052"/>
              <a:gd name="connsiteX2" fmla="*/ 10693400 w 10693400"/>
              <a:gd name="connsiteY2" fmla="*/ 3705052 h 3705052"/>
              <a:gd name="connsiteX3" fmla="*/ 0 w 10693400"/>
              <a:gd name="connsiteY3" fmla="*/ 3705052 h 3705052"/>
              <a:gd name="connsiteX4" fmla="*/ 8193 w 10693400"/>
              <a:gd name="connsiteY4" fmla="*/ 0 h 3705052"/>
              <a:gd name="connsiteX0" fmla="*/ 8193 w 10693401"/>
              <a:gd name="connsiteY0" fmla="*/ 0 h 3705052"/>
              <a:gd name="connsiteX1" fmla="*/ 10693401 w 10693401"/>
              <a:gd name="connsiteY1" fmla="*/ 2154801 h 3705052"/>
              <a:gd name="connsiteX2" fmla="*/ 10693400 w 10693401"/>
              <a:gd name="connsiteY2" fmla="*/ 3705052 h 3705052"/>
              <a:gd name="connsiteX3" fmla="*/ 0 w 10693401"/>
              <a:gd name="connsiteY3" fmla="*/ 3705052 h 3705052"/>
              <a:gd name="connsiteX4" fmla="*/ 8193 w 10693401"/>
              <a:gd name="connsiteY4" fmla="*/ 0 h 3705052"/>
              <a:gd name="connsiteX0" fmla="*/ 8193 w 10693401"/>
              <a:gd name="connsiteY0" fmla="*/ 0 h 3705052"/>
              <a:gd name="connsiteX1" fmla="*/ 3175 w 10693401"/>
              <a:gd name="connsiteY1" fmla="*/ 4589 h 3705052"/>
              <a:gd name="connsiteX2" fmla="*/ 10693401 w 10693401"/>
              <a:gd name="connsiteY2" fmla="*/ 2154801 h 3705052"/>
              <a:gd name="connsiteX3" fmla="*/ 10693400 w 10693401"/>
              <a:gd name="connsiteY3" fmla="*/ 3705052 h 3705052"/>
              <a:gd name="connsiteX4" fmla="*/ 0 w 10693401"/>
              <a:gd name="connsiteY4" fmla="*/ 3705052 h 3705052"/>
              <a:gd name="connsiteX5" fmla="*/ 8193 w 10693401"/>
              <a:gd name="connsiteY5" fmla="*/ 0 h 3705052"/>
              <a:gd name="connsiteX0" fmla="*/ 1843 w 10693401"/>
              <a:gd name="connsiteY0" fmla="*/ 0 h 3711402"/>
              <a:gd name="connsiteX1" fmla="*/ 3175 w 10693401"/>
              <a:gd name="connsiteY1" fmla="*/ 10939 h 3711402"/>
              <a:gd name="connsiteX2" fmla="*/ 10693401 w 10693401"/>
              <a:gd name="connsiteY2" fmla="*/ 2161151 h 3711402"/>
              <a:gd name="connsiteX3" fmla="*/ 10693400 w 10693401"/>
              <a:gd name="connsiteY3" fmla="*/ 3711402 h 3711402"/>
              <a:gd name="connsiteX4" fmla="*/ 0 w 10693401"/>
              <a:gd name="connsiteY4" fmla="*/ 3711402 h 3711402"/>
              <a:gd name="connsiteX5" fmla="*/ 1843 w 10693401"/>
              <a:gd name="connsiteY5" fmla="*/ 0 h 37114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693401" h="3711402">
                <a:moveTo>
                  <a:pt x="1843" y="0"/>
                </a:moveTo>
                <a:cubicBezTo>
                  <a:pt x="5462" y="1530"/>
                  <a:pt x="-444" y="9409"/>
                  <a:pt x="3175" y="10939"/>
                </a:cubicBezTo>
                <a:lnTo>
                  <a:pt x="10693401" y="2161151"/>
                </a:lnTo>
                <a:cubicBezTo>
                  <a:pt x="10693401" y="2677901"/>
                  <a:pt x="10693400" y="3194652"/>
                  <a:pt x="10693400" y="3711402"/>
                </a:cubicBezTo>
                <a:lnTo>
                  <a:pt x="0" y="3711402"/>
                </a:lnTo>
                <a:cubicBezTo>
                  <a:pt x="614" y="2474268"/>
                  <a:pt x="1229" y="1237134"/>
                  <a:pt x="1843" y="0"/>
                </a:cubicBezTo>
                <a:close/>
              </a:path>
            </a:pathLst>
          </a:custGeom>
          <a:solidFill>
            <a:srgbClr val="00ACAB">
              <a:alpha val="81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905"/>
              <a:t> 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0D6C33C9-ABE4-43A5-B0FF-13A62E979CE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675375">
            <a:off x="-222047" y="4450284"/>
            <a:ext cx="12600855" cy="39993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7FA39504-5605-44D7-95BE-4DF919E0A719}"/>
              </a:ext>
            </a:extLst>
          </p:cNvPr>
          <p:cNvSpPr/>
          <p:nvPr userDrawn="1"/>
        </p:nvSpPr>
        <p:spPr>
          <a:xfrm>
            <a:off x="-112768" y="5826982"/>
            <a:ext cx="12389283" cy="10310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05"/>
          </a:p>
        </p:txBody>
      </p:sp>
      <p:pic>
        <p:nvPicPr>
          <p:cNvPr id="20" name="Picture 2">
            <a:extLst>
              <a:ext uri="{FF2B5EF4-FFF2-40B4-BE49-F238E27FC236}">
                <a16:creationId xmlns:a16="http://schemas.microsoft.com/office/drawing/2014/main" id="{332160E1-EF87-47C1-AB4A-1B302700EAA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964" y="6080285"/>
            <a:ext cx="2156542" cy="621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3E6D10B-685B-0C36-5FF9-8A467FA9649A}"/>
              </a:ext>
            </a:extLst>
          </p:cNvPr>
          <p:cNvCxnSpPr>
            <a:cxnSpLocks/>
          </p:cNvCxnSpPr>
          <p:nvPr userDrawn="1"/>
        </p:nvCxnSpPr>
        <p:spPr>
          <a:xfrm>
            <a:off x="621192" y="1967285"/>
            <a:ext cx="1780336" cy="0"/>
          </a:xfrm>
          <a:prstGeom prst="line">
            <a:avLst/>
          </a:prstGeom>
          <a:ln w="57150" cap="rnd">
            <a:solidFill>
              <a:srgbClr val="00ACA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ubtitle 2">
            <a:extLst>
              <a:ext uri="{FF2B5EF4-FFF2-40B4-BE49-F238E27FC236}">
                <a16:creationId xmlns:a16="http://schemas.microsoft.com/office/drawing/2014/main" id="{11DDECB2-9C1E-0304-89E4-CFE9B5DE517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95341" y="1234786"/>
            <a:ext cx="10262423" cy="513301"/>
          </a:xfrm>
        </p:spPr>
        <p:txBody>
          <a:bodyPr lIns="0" anchor="b" anchorCtr="0"/>
          <a:lstStyle>
            <a:lvl1pPr marL="0" indent="0" algn="l">
              <a:buNone/>
              <a:defRPr sz="3628">
                <a:solidFill>
                  <a:srgbClr val="00ACAB"/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414634" indent="0" algn="ctr">
              <a:buNone/>
              <a:defRPr/>
            </a:lvl2pPr>
            <a:lvl3pPr marL="829270" indent="0" algn="ctr">
              <a:buNone/>
              <a:defRPr/>
            </a:lvl3pPr>
            <a:lvl4pPr marL="1243905" indent="0" algn="ctr">
              <a:buNone/>
              <a:defRPr/>
            </a:lvl4pPr>
            <a:lvl5pPr marL="1658540" indent="0" algn="ctr">
              <a:buNone/>
              <a:defRPr/>
            </a:lvl5pPr>
            <a:lvl6pPr marL="2073175" indent="0" algn="ctr">
              <a:buNone/>
              <a:defRPr/>
            </a:lvl6pPr>
            <a:lvl7pPr marL="2487809" indent="0" algn="ctr">
              <a:buNone/>
              <a:defRPr/>
            </a:lvl7pPr>
            <a:lvl8pPr marL="2902444" indent="0" algn="ctr">
              <a:buNone/>
              <a:defRPr/>
            </a:lvl8pPr>
            <a:lvl9pPr marL="3317079" indent="0" algn="ctr">
              <a:buNone/>
              <a:defRPr/>
            </a:lvl9pPr>
          </a:lstStyle>
          <a:p>
            <a:r>
              <a:rPr lang="en-US" noProof="0"/>
              <a:t>Click to edit Master sub title style</a:t>
            </a:r>
          </a:p>
        </p:txBody>
      </p:sp>
      <p:sp>
        <p:nvSpPr>
          <p:cNvPr id="10" name="Text Placeholder 24">
            <a:extLst>
              <a:ext uri="{FF2B5EF4-FFF2-40B4-BE49-F238E27FC236}">
                <a16:creationId xmlns:a16="http://schemas.microsoft.com/office/drawing/2014/main" id="{BEAE253A-B9CC-99F5-4684-02D50776F93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5347" y="2885149"/>
            <a:ext cx="6870867" cy="413237"/>
          </a:xfrm>
        </p:spPr>
        <p:txBody>
          <a:bodyPr/>
          <a:lstStyle>
            <a:lvl1pPr marL="0" indent="0">
              <a:buNone/>
              <a:defRPr sz="1450"/>
            </a:lvl1pPr>
          </a:lstStyle>
          <a:p>
            <a:pPr lvl="0"/>
            <a:r>
              <a:rPr lang="en-US"/>
              <a:t>Click to add date and location</a:t>
            </a:r>
            <a:endParaRPr lang="en-GB"/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B502D3CC-C735-AE28-DCB5-7D6849F37C1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5342" y="2188098"/>
            <a:ext cx="8702366" cy="413236"/>
          </a:xfrm>
        </p:spPr>
        <p:txBody>
          <a:bodyPr/>
          <a:lstStyle>
            <a:lvl1pPr marL="0" indent="0">
              <a:buNone/>
              <a:defRPr sz="1814"/>
            </a:lvl1pPr>
          </a:lstStyle>
          <a:p>
            <a:pPr lvl="0"/>
            <a:r>
              <a:rPr lang="en-US"/>
              <a:t>Click to add sub title</a:t>
            </a:r>
            <a:endParaRPr lang="en-GB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F4A93036-C888-A431-BA81-89FD9103928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0630" y="6073666"/>
            <a:ext cx="9084474" cy="658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334266"/>
      </p:ext>
    </p:extLst>
  </p:cSld>
  <p:clrMapOvr>
    <a:masterClrMapping/>
  </p:clrMapOvr>
  <p:transition spd="slow">
    <p:push/>
  </p:transition>
  <p:extLst>
    <p:ext uri="{DCECCB84-F9BA-43D5-87BE-67443E8EF086}">
      <p15:sldGuideLst xmlns:p15="http://schemas.microsoft.com/office/powerpoint/2012/main">
        <p15:guide id="4" orient="horz" pos="4105">
          <p15:clr>
            <a:srgbClr val="FBAE40"/>
          </p15:clr>
        </p15:guide>
        <p15:guide id="5" orient="horz" pos="4468">
          <p15:clr>
            <a:srgbClr val="FBAE40"/>
          </p15:clr>
        </p15:guide>
        <p15:guide id="6" pos="329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46931-B9F2-2AA7-B3A6-DD0AE8526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C96B41-5544-EE5B-7E02-7811405FA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D369F-D0A7-A36C-746E-D1C463FF3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26C2-C454-4BCE-ADC0-8339D6DE75C0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A79D60-0F49-88A3-2E7D-1FABD49F4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13DBAD-DD49-EC30-2C10-C714B29AC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7037C-FFED-4B78-A398-090A8CD31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488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4814C-4825-41CF-02B8-76C797616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29AF55-19B5-227B-ED60-71B951058C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89028C-FEEC-40DC-A620-CE41C8993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26C2-C454-4BCE-ADC0-8339D6DE75C0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609C25-C51F-9EA8-4C2E-8F11CD0E8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89179-CB85-6F3D-2CD2-1D1114976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7037C-FFED-4B78-A398-090A8CD31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074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B63FC-A1A7-4596-EF26-02137D744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B64592-B2A4-CB05-8168-9D681E4749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5C3E04-AA24-AEEF-68DB-3241DC87B2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988449-1391-9ADE-8992-A6E32509A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26C2-C454-4BCE-ADC0-8339D6DE75C0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AE39CE-4200-985D-2D6E-8F4A34C7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6C4C84-CADE-8B3F-A8AC-5811A7E5D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7037C-FFED-4B78-A398-090A8CD31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36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61811-2280-1BB4-EC59-EC9C1AFE3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BF7870-7BEF-FBB9-E06E-0A4E1162CC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4334F1-43E9-7BC8-8849-7081305122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7C5D69-7D50-EAF9-6A03-7AEC9540CF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4A9EF7-2299-3985-AFE1-C52FDF64BF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DD171C-BAAA-BFB5-D6A1-85EA9E3E6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26C2-C454-4BCE-ADC0-8339D6DE75C0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E5B1D8-525C-C330-54FD-4DF5D8D64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FA5476-9D52-80E4-D41D-B2785F196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7037C-FFED-4B78-A398-090A8CD31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27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96E8E-75C8-5AA5-A60C-4872C75D2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F92DD-C5E0-A1BB-846D-0B967C5A2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26C2-C454-4BCE-ADC0-8339D6DE75C0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1D98D4-D0B7-1B05-719F-F728F8413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10C1F1-FF8A-1EE2-F100-9DDFF475A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7037C-FFED-4B78-A398-090A8CD31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127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8DC93A-D950-6087-38D0-846AF0C9D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26C2-C454-4BCE-ADC0-8339D6DE75C0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4C7D51-65B1-D48A-9906-9CF9A4E3A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8D367A-B693-BB9C-7952-FE4C969FE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7037C-FFED-4B78-A398-090A8CD31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699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C476E-830E-EF40-CF6A-734BBFEB5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6E010-8418-39A8-9D67-01E051336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7803B4-D665-E8E8-8CAC-8E0E79FA6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9F4661-005F-C3A6-6002-1D3AA5EBE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26C2-C454-4BCE-ADC0-8339D6DE75C0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764352-5DB9-1EE4-AE83-9645840EA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7AE51E-3D80-2D27-08C6-18B4E8E91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7037C-FFED-4B78-A398-090A8CD31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706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B34B2-8E8D-DD33-A9CC-2C80C9B00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AF609F-3B64-3987-524F-5167573C99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3EC7ED-48C2-649E-0B75-4F579BD95E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961AF5-F25E-8F93-C5D0-804B74CB8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26C2-C454-4BCE-ADC0-8339D6DE75C0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45C9A4-BC9B-0E9B-50DA-AB8729112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BB696D-BDA0-1AD6-977E-A1D1E70E4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7037C-FFED-4B78-A398-090A8CD31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63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CD93D6-EC61-1622-F1E2-4C6C30351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28E30D-467E-667A-DE62-937AAE00FB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818154-1154-9BEC-B75A-6A9743997C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95426C2-C454-4BCE-ADC0-8339D6DE75C0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34CB1-8F7E-F75C-8101-6DB4142B85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B3D98-89D7-D714-D4FF-9AA75E4C6D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47037C-FFED-4B78-A398-090A8CD31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515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5D4A6A-9423-20D7-3AFA-99A4778B16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de-CH" b="1" dirty="0">
              <a:solidFill>
                <a:srgbClr val="FF0000"/>
              </a:solidFill>
            </a:endParaRPr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8F2E5EE-1430-6765-4F64-A8882B6275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5342" y="1337094"/>
            <a:ext cx="10262423" cy="1057622"/>
          </a:xfrm>
        </p:spPr>
        <p:txBody>
          <a:bodyPr>
            <a:noAutofit/>
          </a:bodyPr>
          <a:lstStyle/>
          <a:p>
            <a:endParaRPr lang="en-US" sz="2400" b="1" dirty="0">
              <a:solidFill>
                <a:schemeClr val="tx1"/>
              </a:solidFill>
            </a:endParaRPr>
          </a:p>
          <a:p>
            <a:endParaRPr lang="en-US" sz="2400" b="1" dirty="0">
              <a:solidFill>
                <a:schemeClr val="tx1"/>
              </a:solidFill>
            </a:endParaRPr>
          </a:p>
          <a:p>
            <a:endParaRPr lang="en-US" sz="2400" b="1" dirty="0">
              <a:solidFill>
                <a:schemeClr val="tx1"/>
              </a:solidFill>
            </a:endParaRPr>
          </a:p>
          <a:p>
            <a:endParaRPr lang="en-US" sz="2400" b="1" dirty="0">
              <a:solidFill>
                <a:schemeClr val="tx1"/>
              </a:solidFill>
            </a:endParaRPr>
          </a:p>
          <a:p>
            <a:endParaRPr lang="en-US" sz="2400" b="1" dirty="0">
              <a:solidFill>
                <a:schemeClr val="tx1"/>
              </a:solidFill>
            </a:endParaRPr>
          </a:p>
          <a:p>
            <a:endParaRPr lang="en-US" sz="2400" b="1" dirty="0">
              <a:solidFill>
                <a:schemeClr val="tx1"/>
              </a:solidFill>
            </a:endParaRPr>
          </a:p>
          <a:p>
            <a:endParaRPr lang="en-US" sz="2400" b="1" dirty="0">
              <a:solidFill>
                <a:schemeClr val="tx1"/>
              </a:solidFill>
            </a:endParaRPr>
          </a:p>
          <a:p>
            <a:endParaRPr lang="en-US" sz="2400" b="1" dirty="0">
              <a:solidFill>
                <a:schemeClr val="tx1"/>
              </a:solidFill>
            </a:endParaRPr>
          </a:p>
          <a:p>
            <a:endParaRPr lang="en-US" sz="2400" b="1" dirty="0">
              <a:solidFill>
                <a:schemeClr val="tx1"/>
              </a:solidFill>
            </a:endParaRPr>
          </a:p>
          <a:p>
            <a:r>
              <a:rPr lang="en-US" sz="2400" b="1" dirty="0">
                <a:solidFill>
                  <a:schemeClr val="tx1"/>
                </a:solidFill>
              </a:rPr>
              <a:t>Ten reasons why should Local Governments not miss the Global Platform?</a:t>
            </a:r>
          </a:p>
          <a:p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268281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3564B7-2287-AB34-647D-C5BC4F94AD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5100"/>
            <a:ext cx="10515600" cy="61110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1. Global Collaboration and Networking</a:t>
            </a:r>
          </a:p>
          <a:p>
            <a:pPr marL="0" indent="0">
              <a:buNone/>
            </a:pPr>
            <a:r>
              <a:rPr lang="en-US" dirty="0"/>
              <a:t>2. Sharing Local Experiences and Best Practices</a:t>
            </a:r>
          </a:p>
          <a:p>
            <a:pPr marL="0" indent="0">
              <a:buNone/>
            </a:pPr>
            <a:r>
              <a:rPr lang="en-US" dirty="0"/>
              <a:t>3. Access to Latest Research and Innovations</a:t>
            </a:r>
          </a:p>
          <a:p>
            <a:pPr marL="0" indent="0">
              <a:buNone/>
            </a:pPr>
            <a:r>
              <a:rPr lang="en-US" dirty="0"/>
              <a:t>4. Influence Global DRR Policy and Agenda</a:t>
            </a:r>
          </a:p>
          <a:p>
            <a:pPr marL="0" indent="0">
              <a:buNone/>
            </a:pPr>
            <a:r>
              <a:rPr lang="en-US" dirty="0"/>
              <a:t>5. Capacity Building and Skill Development</a:t>
            </a:r>
          </a:p>
          <a:p>
            <a:pPr marL="0" indent="0">
              <a:buNone/>
            </a:pPr>
            <a:r>
              <a:rPr lang="en-US" dirty="0"/>
              <a:t>6. Align with Global Frameworks like the Sendai Framework</a:t>
            </a:r>
          </a:p>
          <a:p>
            <a:pPr marL="0" indent="0">
              <a:buNone/>
            </a:pPr>
            <a:r>
              <a:rPr lang="en-US" dirty="0"/>
              <a:t>7. Securing Funding and Support</a:t>
            </a:r>
          </a:p>
          <a:p>
            <a:pPr marL="0" indent="0">
              <a:buNone/>
            </a:pPr>
            <a:r>
              <a:rPr lang="en-US" dirty="0"/>
              <a:t>8. Promote Inclusivity and Equity in DRR</a:t>
            </a:r>
          </a:p>
          <a:p>
            <a:pPr marL="0" indent="0">
              <a:buNone/>
            </a:pPr>
            <a:r>
              <a:rPr lang="en-US" dirty="0"/>
              <a:t>9. Promote Climate Action and Sustainability</a:t>
            </a:r>
          </a:p>
          <a:p>
            <a:pPr marL="0" indent="0">
              <a:buNone/>
            </a:pPr>
            <a:r>
              <a:rPr lang="en-US" dirty="0"/>
              <a:t>10. EW4ALL + WRRC +GP +Innovation platform + Side Events + LL+ Ignite stage	</a:t>
            </a:r>
          </a:p>
        </p:txBody>
      </p:sp>
    </p:spTree>
    <p:extLst>
      <p:ext uri="{BB962C8B-B14F-4D97-AF65-F5344CB8AC3E}">
        <p14:creationId xmlns:p14="http://schemas.microsoft.com/office/powerpoint/2010/main" val="1649305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99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Sanjaya Bhatia</dc:creator>
  <cp:lastModifiedBy>Sanjaya Bhatia</cp:lastModifiedBy>
  <cp:revision>3</cp:revision>
  <dcterms:created xsi:type="dcterms:W3CDTF">2025-04-08T07:37:06Z</dcterms:created>
  <dcterms:modified xsi:type="dcterms:W3CDTF">2025-04-08T07:47:59Z</dcterms:modified>
</cp:coreProperties>
</file>